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6ADFE1-692E-D537-FE4A-3C7E9185051A}" v="369" dt="2020-08-18T18:33:55.645"/>
    <p1510:client id="{55A2C4BE-EA67-4AB4-8A40-563B5A85E6AB}" v="675" dt="2020-08-18T15:38:19.931"/>
    <p1510:client id="{FC3F1E97-E8BC-0E56-28A1-4F9C49158146}" v="1" dt="2020-08-18T18:43:41.2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(Student) Saisrini.V1" userId="S::saisrini.v1@student.fortbendisd.com::23a063ab-cc42-4843-a48a-600aca6ed0f1" providerId="AD" clId="Web-{55A2C4BE-EA67-4AB4-8A40-563B5A85E6AB}"/>
    <pc:docChg chg="modSld">
      <pc:chgData name="(Student) Saisrini.V1" userId="S::saisrini.v1@student.fortbendisd.com::23a063ab-cc42-4843-a48a-600aca6ed0f1" providerId="AD" clId="Web-{55A2C4BE-EA67-4AB4-8A40-563B5A85E6AB}" dt="2020-08-18T15:38:19.618" v="656" actId="1076"/>
      <pc:docMkLst>
        <pc:docMk/>
      </pc:docMkLst>
      <pc:sldChg chg="addSp delSp modSp mod setBg">
        <pc:chgData name="(Student) Saisrini.V1" userId="S::saisrini.v1@student.fortbendisd.com::23a063ab-cc42-4843-a48a-600aca6ed0f1" providerId="AD" clId="Web-{55A2C4BE-EA67-4AB4-8A40-563B5A85E6AB}" dt="2020-08-18T15:38:19.618" v="656" actId="1076"/>
        <pc:sldMkLst>
          <pc:docMk/>
          <pc:sldMk cId="109857222" sldId="256"/>
        </pc:sldMkLst>
        <pc:spChg chg="del">
          <ac:chgData name="(Student) Saisrini.V1" userId="S::saisrini.v1@student.fortbendisd.com::23a063ab-cc42-4843-a48a-600aca6ed0f1" providerId="AD" clId="Web-{55A2C4BE-EA67-4AB4-8A40-563B5A85E6AB}" dt="2020-08-18T15:14:42.387" v="0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(Student) Saisrini.V1" userId="S::saisrini.v1@student.fortbendisd.com::23a063ab-cc42-4843-a48a-600aca6ed0f1" providerId="AD" clId="Web-{55A2C4BE-EA67-4AB4-8A40-563B5A85E6AB}" dt="2020-08-18T15:14:45.340" v="1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(Student) Saisrini.V1" userId="S::saisrini.v1@student.fortbendisd.com::23a063ab-cc42-4843-a48a-600aca6ed0f1" providerId="AD" clId="Web-{55A2C4BE-EA67-4AB4-8A40-563B5A85E6AB}" dt="2020-08-18T15:36:50.834" v="648" actId="20577"/>
          <ac:spMkLst>
            <pc:docMk/>
            <pc:sldMk cId="109857222" sldId="256"/>
            <ac:spMk id="5" creationId="{8472B4B0-2C4B-41DA-8DD8-7756F520DAF1}"/>
          </ac:spMkLst>
        </pc:spChg>
        <pc:spChg chg="add mod">
          <ac:chgData name="(Student) Saisrini.V1" userId="S::saisrini.v1@student.fortbendisd.com::23a063ab-cc42-4843-a48a-600aca6ed0f1" providerId="AD" clId="Web-{55A2C4BE-EA67-4AB4-8A40-563B5A85E6AB}" dt="2020-08-18T15:29:05.789" v="422" actId="1076"/>
          <ac:spMkLst>
            <pc:docMk/>
            <pc:sldMk cId="109857222" sldId="256"/>
            <ac:spMk id="8" creationId="{044D74D4-D068-40CB-89C1-AB5AB13A3D6E}"/>
          </ac:spMkLst>
        </pc:spChg>
        <pc:spChg chg="add mod">
          <ac:chgData name="(Student) Saisrini.V1" userId="S::saisrini.v1@student.fortbendisd.com::23a063ab-cc42-4843-a48a-600aca6ed0f1" providerId="AD" clId="Web-{55A2C4BE-EA67-4AB4-8A40-563B5A85E6AB}" dt="2020-08-18T15:25:13.860" v="363" actId="20577"/>
          <ac:spMkLst>
            <pc:docMk/>
            <pc:sldMk cId="109857222" sldId="256"/>
            <ac:spMk id="10" creationId="{4A080155-08E7-4772-A0F3-B8B135513090}"/>
          </ac:spMkLst>
        </pc:spChg>
        <pc:spChg chg="add mod">
          <ac:chgData name="(Student) Saisrini.V1" userId="S::saisrini.v1@student.fortbendisd.com::23a063ab-cc42-4843-a48a-600aca6ed0f1" providerId="AD" clId="Web-{55A2C4BE-EA67-4AB4-8A40-563B5A85E6AB}" dt="2020-08-18T15:24:38.452" v="354" actId="1076"/>
          <ac:spMkLst>
            <pc:docMk/>
            <pc:sldMk cId="109857222" sldId="256"/>
            <ac:spMk id="12" creationId="{D09DFDC4-15D9-4A88-94F6-F48F25C3212F}"/>
          </ac:spMkLst>
        </pc:spChg>
        <pc:spChg chg="add mod">
          <ac:chgData name="(Student) Saisrini.V1" userId="S::saisrini.v1@student.fortbendisd.com::23a063ab-cc42-4843-a48a-600aca6ed0f1" providerId="AD" clId="Web-{55A2C4BE-EA67-4AB4-8A40-563B5A85E6AB}" dt="2020-08-18T15:23:04.606" v="295" actId="1076"/>
          <ac:spMkLst>
            <pc:docMk/>
            <pc:sldMk cId="109857222" sldId="256"/>
            <ac:spMk id="14" creationId="{F36A5F5F-AE7E-4FFE-976D-F1702F5BBFE2}"/>
          </ac:spMkLst>
        </pc:spChg>
        <pc:spChg chg="add mod">
          <ac:chgData name="(Student) Saisrini.V1" userId="S::saisrini.v1@student.fortbendisd.com::23a063ab-cc42-4843-a48a-600aca6ed0f1" providerId="AD" clId="Web-{55A2C4BE-EA67-4AB4-8A40-563B5A85E6AB}" dt="2020-08-18T15:29:36.149" v="433" actId="1076"/>
          <ac:spMkLst>
            <pc:docMk/>
            <pc:sldMk cId="109857222" sldId="256"/>
            <ac:spMk id="17" creationId="{68A23749-A745-43B5-A510-85355D20808C}"/>
          </ac:spMkLst>
        </pc:spChg>
        <pc:spChg chg="add">
          <ac:chgData name="(Student) Saisrini.V1" userId="S::saisrini.v1@student.fortbendisd.com::23a063ab-cc42-4843-a48a-600aca6ed0f1" providerId="AD" clId="Web-{55A2C4BE-EA67-4AB4-8A40-563B5A85E6AB}" dt="2020-08-18T15:22:41.042" v="291"/>
          <ac:spMkLst>
            <pc:docMk/>
            <pc:sldMk cId="109857222" sldId="256"/>
            <ac:spMk id="19" creationId="{F82BF3E2-EB0E-40D6-8835-2367A5316CA4}"/>
          </ac:spMkLst>
        </pc:spChg>
        <pc:spChg chg="add del">
          <ac:chgData name="(Student) Saisrini.V1" userId="S::saisrini.v1@student.fortbendisd.com::23a063ab-cc42-4843-a48a-600aca6ed0f1" providerId="AD" clId="Web-{55A2C4BE-EA67-4AB4-8A40-563B5A85E6AB}" dt="2020-08-18T15:31:40.137" v="445"/>
          <ac:spMkLst>
            <pc:docMk/>
            <pc:sldMk cId="109857222" sldId="256"/>
            <ac:spMk id="20" creationId="{1F556D4E-CAC6-42D6-B885-9890DB5ABF06}"/>
          </ac:spMkLst>
        </pc:spChg>
        <pc:spChg chg="add">
          <ac:chgData name="(Student) Saisrini.V1" userId="S::saisrini.v1@student.fortbendisd.com::23a063ab-cc42-4843-a48a-600aca6ed0f1" providerId="AD" clId="Web-{55A2C4BE-EA67-4AB4-8A40-563B5A85E6AB}" dt="2020-08-18T15:22:41.042" v="291"/>
          <ac:spMkLst>
            <pc:docMk/>
            <pc:sldMk cId="109857222" sldId="256"/>
            <ac:spMk id="21" creationId="{CB6FFAAC-8A48-4FBF-BAFE-BAD367694022}"/>
          </ac:spMkLst>
        </pc:spChg>
        <pc:spChg chg="add mod">
          <ac:chgData name="(Student) Saisrini.V1" userId="S::saisrini.v1@student.fortbendisd.com::23a063ab-cc42-4843-a48a-600aca6ed0f1" providerId="AD" clId="Web-{55A2C4BE-EA67-4AB4-8A40-563B5A85E6AB}" dt="2020-08-18T15:32:06.747" v="478" actId="688"/>
          <ac:spMkLst>
            <pc:docMk/>
            <pc:sldMk cId="109857222" sldId="256"/>
            <ac:spMk id="22" creationId="{5ED422C4-121F-4170-8504-621CD90711C3}"/>
          </ac:spMkLst>
        </pc:spChg>
        <pc:spChg chg="add">
          <ac:chgData name="(Student) Saisrini.V1" userId="S::saisrini.v1@student.fortbendisd.com::23a063ab-cc42-4843-a48a-600aca6ed0f1" providerId="AD" clId="Web-{55A2C4BE-EA67-4AB4-8A40-563B5A85E6AB}" dt="2020-08-18T15:22:41.042" v="291"/>
          <ac:spMkLst>
            <pc:docMk/>
            <pc:sldMk cId="109857222" sldId="256"/>
            <ac:spMk id="23" creationId="{481E86DD-89E6-42B2-8675-84B7C56BFF7D}"/>
          </ac:spMkLst>
        </pc:spChg>
        <pc:spChg chg="add mod">
          <ac:chgData name="(Student) Saisrini.V1" userId="S::saisrini.v1@student.fortbendisd.com::23a063ab-cc42-4843-a48a-600aca6ed0f1" providerId="AD" clId="Web-{55A2C4BE-EA67-4AB4-8A40-563B5A85E6AB}" dt="2020-08-18T15:35:49.723" v="644" actId="1076"/>
          <ac:spMkLst>
            <pc:docMk/>
            <pc:sldMk cId="109857222" sldId="256"/>
            <ac:spMk id="24" creationId="{B38866D7-6517-4E64-9543-617B852B2613}"/>
          </ac:spMkLst>
        </pc:spChg>
        <pc:spChg chg="add">
          <ac:chgData name="(Student) Saisrini.V1" userId="S::saisrini.v1@student.fortbendisd.com::23a063ab-cc42-4843-a48a-600aca6ed0f1" providerId="AD" clId="Web-{55A2C4BE-EA67-4AB4-8A40-563B5A85E6AB}" dt="2020-08-18T15:22:41.042" v="291"/>
          <ac:spMkLst>
            <pc:docMk/>
            <pc:sldMk cId="109857222" sldId="256"/>
            <ac:spMk id="25" creationId="{440EF577-B6F8-4C57-B956-AB860B388EB8}"/>
          </ac:spMkLst>
        </pc:spChg>
        <pc:spChg chg="add mod">
          <ac:chgData name="(Student) Saisrini.V1" userId="S::saisrini.v1@student.fortbendisd.com::23a063ab-cc42-4843-a48a-600aca6ed0f1" providerId="AD" clId="Web-{55A2C4BE-EA67-4AB4-8A40-563B5A85E6AB}" dt="2020-08-18T15:38:19.618" v="656" actId="1076"/>
          <ac:spMkLst>
            <pc:docMk/>
            <pc:sldMk cId="109857222" sldId="256"/>
            <ac:spMk id="26" creationId="{7361E0A2-7ABD-4020-9D88-0FF4ED5D3BC0}"/>
          </ac:spMkLst>
        </pc:spChg>
        <pc:spChg chg="add">
          <ac:chgData name="(Student) Saisrini.V1" userId="S::saisrini.v1@student.fortbendisd.com::23a063ab-cc42-4843-a48a-600aca6ed0f1" providerId="AD" clId="Web-{55A2C4BE-EA67-4AB4-8A40-563B5A85E6AB}" dt="2020-08-18T15:22:41.042" v="291"/>
          <ac:spMkLst>
            <pc:docMk/>
            <pc:sldMk cId="109857222" sldId="256"/>
            <ac:spMk id="27" creationId="{EA518CE4-E4D4-4D8A-980F-6D692AC96949}"/>
          </ac:spMkLst>
        </pc:spChg>
        <pc:spChg chg="add">
          <ac:chgData name="(Student) Saisrini.V1" userId="S::saisrini.v1@student.fortbendisd.com::23a063ab-cc42-4843-a48a-600aca6ed0f1" providerId="AD" clId="Web-{55A2C4BE-EA67-4AB4-8A40-563B5A85E6AB}" dt="2020-08-18T15:22:41.042" v="291"/>
          <ac:spMkLst>
            <pc:docMk/>
            <pc:sldMk cId="109857222" sldId="256"/>
            <ac:spMk id="29" creationId="{5E6FAE32-AB12-4E77-A677-F6BD5D71ADD0}"/>
          </ac:spMkLst>
        </pc:spChg>
        <pc:picChg chg="add mod">
          <ac:chgData name="(Student) Saisrini.V1" userId="S::saisrini.v1@student.fortbendisd.com::23a063ab-cc42-4843-a48a-600aca6ed0f1" providerId="AD" clId="Web-{55A2C4BE-EA67-4AB4-8A40-563B5A85E6AB}" dt="2020-08-18T15:24:54.406" v="358" actId="1076"/>
          <ac:picMkLst>
            <pc:docMk/>
            <pc:sldMk cId="109857222" sldId="256"/>
            <ac:picMk id="4" creationId="{8AC28EF3-6C5C-4786-A7B2-A2F5A2530C22}"/>
          </ac:picMkLst>
        </pc:picChg>
        <pc:picChg chg="add del mod">
          <ac:chgData name="(Student) Saisrini.V1" userId="S::saisrini.v1@student.fortbendisd.com::23a063ab-cc42-4843-a48a-600aca6ed0f1" providerId="AD" clId="Web-{55A2C4BE-EA67-4AB4-8A40-563B5A85E6AB}" dt="2020-08-18T15:16:10.374" v="81"/>
          <ac:picMkLst>
            <pc:docMk/>
            <pc:sldMk cId="109857222" sldId="256"/>
            <ac:picMk id="6" creationId="{DCCF9226-A90A-4F14-8CD5-3AA41D8AC71F}"/>
          </ac:picMkLst>
        </pc:picChg>
        <pc:picChg chg="add mod ord">
          <ac:chgData name="(Student) Saisrini.V1" userId="S::saisrini.v1@student.fortbendisd.com::23a063ab-cc42-4843-a48a-600aca6ed0f1" providerId="AD" clId="Web-{55A2C4BE-EA67-4AB4-8A40-563B5A85E6AB}" dt="2020-08-18T15:25:34.626" v="372" actId="1076"/>
          <ac:picMkLst>
            <pc:docMk/>
            <pc:sldMk cId="109857222" sldId="256"/>
            <ac:picMk id="7" creationId="{C33921E6-0D37-442B-A106-042AF0009841}"/>
          </ac:picMkLst>
        </pc:picChg>
        <pc:picChg chg="add mod ord">
          <ac:chgData name="(Student) Saisrini.V1" userId="S::saisrini.v1@student.fortbendisd.com::23a063ab-cc42-4843-a48a-600aca6ed0f1" providerId="AD" clId="Web-{55A2C4BE-EA67-4AB4-8A40-563B5A85E6AB}" dt="2020-08-18T15:24:34.812" v="353" actId="1076"/>
          <ac:picMkLst>
            <pc:docMk/>
            <pc:sldMk cId="109857222" sldId="256"/>
            <ac:picMk id="9" creationId="{B4081FD7-4CBB-4D0A-B541-8A194647D226}"/>
          </ac:picMkLst>
        </pc:picChg>
        <pc:picChg chg="add mod ord">
          <ac:chgData name="(Student) Saisrini.V1" userId="S::saisrini.v1@student.fortbendisd.com::23a063ab-cc42-4843-a48a-600aca6ed0f1" providerId="AD" clId="Web-{55A2C4BE-EA67-4AB4-8A40-563B5A85E6AB}" dt="2020-08-18T15:24:33.562" v="352" actId="14100"/>
          <ac:picMkLst>
            <pc:docMk/>
            <pc:sldMk cId="109857222" sldId="256"/>
            <ac:picMk id="11" creationId="{FCA15CA2-0ABF-4391-B1D4-8204443286D3}"/>
          </ac:picMkLst>
        </pc:picChg>
        <pc:picChg chg="add mod ord">
          <ac:chgData name="(Student) Saisrini.V1" userId="S::saisrini.v1@student.fortbendisd.com::23a063ab-cc42-4843-a48a-600aca6ed0f1" providerId="AD" clId="Web-{55A2C4BE-EA67-4AB4-8A40-563B5A85E6AB}" dt="2020-08-18T15:22:51.136" v="292" actId="1076"/>
          <ac:picMkLst>
            <pc:docMk/>
            <pc:sldMk cId="109857222" sldId="256"/>
            <ac:picMk id="13" creationId="{C4F4205D-C719-4526-A3CD-1472D8118A36}"/>
          </ac:picMkLst>
        </pc:picChg>
        <pc:picChg chg="add mod">
          <ac:chgData name="(Student) Saisrini.V1" userId="S::saisrini.v1@student.fortbendisd.com::23a063ab-cc42-4843-a48a-600aca6ed0f1" providerId="AD" clId="Web-{55A2C4BE-EA67-4AB4-8A40-563B5A85E6AB}" dt="2020-08-18T15:24:12.702" v="347" actId="1076"/>
          <ac:picMkLst>
            <pc:docMk/>
            <pc:sldMk cId="109857222" sldId="256"/>
            <ac:picMk id="15" creationId="{ED464BE3-282B-4F8C-82FD-E09B1E5C0B01}"/>
          </ac:picMkLst>
        </pc:picChg>
        <pc:picChg chg="add mod">
          <ac:chgData name="(Student) Saisrini.V1" userId="S::saisrini.v1@student.fortbendisd.com::23a063ab-cc42-4843-a48a-600aca6ed0f1" providerId="AD" clId="Web-{55A2C4BE-EA67-4AB4-8A40-563B5A85E6AB}" dt="2020-08-18T15:29:39.962" v="434" actId="1076"/>
          <ac:picMkLst>
            <pc:docMk/>
            <pc:sldMk cId="109857222" sldId="256"/>
            <ac:picMk id="16" creationId="{E07D9310-C432-4A7C-8E88-C3A7A8674509}"/>
          </ac:picMkLst>
        </pc:picChg>
        <pc:picChg chg="add mod">
          <ac:chgData name="(Student) Saisrini.V1" userId="S::saisrini.v1@student.fortbendisd.com::23a063ab-cc42-4843-a48a-600aca6ed0f1" providerId="AD" clId="Web-{55A2C4BE-EA67-4AB4-8A40-563B5A85E6AB}" dt="2020-08-18T15:31:11.168" v="438" actId="14100"/>
          <ac:picMkLst>
            <pc:docMk/>
            <pc:sldMk cId="109857222" sldId="256"/>
            <ac:picMk id="18" creationId="{8D92D47E-39C1-4603-9C4A-B3F255ABB02A}"/>
          </ac:picMkLst>
        </pc:picChg>
      </pc:sldChg>
    </pc:docChg>
  </pc:docChgLst>
  <pc:docChgLst>
    <pc:chgData name="(Student) Saisrini.V1" userId="S::saisrini.v1@student.fortbendisd.com::23a063ab-cc42-4843-a48a-600aca6ed0f1" providerId="AD" clId="Web-{366ADFE1-692E-D537-FE4A-3C7E9185051A}"/>
    <pc:docChg chg="addSld modSld">
      <pc:chgData name="(Student) Saisrini.V1" userId="S::saisrini.v1@student.fortbendisd.com::23a063ab-cc42-4843-a48a-600aca6ed0f1" providerId="AD" clId="Web-{366ADFE1-692E-D537-FE4A-3C7E9185051A}" dt="2020-08-18T18:33:55.645" v="365" actId="1076"/>
      <pc:docMkLst>
        <pc:docMk/>
      </pc:docMkLst>
      <pc:sldChg chg="addSp delSp modSp add replId">
        <pc:chgData name="(Student) Saisrini.V1" userId="S::saisrini.v1@student.fortbendisd.com::23a063ab-cc42-4843-a48a-600aca6ed0f1" providerId="AD" clId="Web-{366ADFE1-692E-D537-FE4A-3C7E9185051A}" dt="2020-08-18T18:33:55.645" v="365" actId="1076"/>
        <pc:sldMkLst>
          <pc:docMk/>
          <pc:sldMk cId="1937126565" sldId="257"/>
        </pc:sldMkLst>
        <pc:spChg chg="add del mod">
          <ac:chgData name="(Student) Saisrini.V1" userId="S::saisrini.v1@student.fortbendisd.com::23a063ab-cc42-4843-a48a-600aca6ed0f1" providerId="AD" clId="Web-{366ADFE1-692E-D537-FE4A-3C7E9185051A}" dt="2020-08-18T17:32:33.619" v="4"/>
          <ac:spMkLst>
            <pc:docMk/>
            <pc:sldMk cId="1937126565" sldId="257"/>
            <ac:spMk id="2" creationId="{9839E010-2E54-45EA-BDEE-0AEF06B4DA2B}"/>
          </ac:spMkLst>
        </pc:spChg>
        <pc:spChg chg="add del mod">
          <ac:chgData name="(Student) Saisrini.V1" userId="S::saisrini.v1@student.fortbendisd.com::23a063ab-cc42-4843-a48a-600aca6ed0f1" providerId="AD" clId="Web-{366ADFE1-692E-D537-FE4A-3C7E9185051A}" dt="2020-08-18T18:28:39.622" v="100"/>
          <ac:spMkLst>
            <pc:docMk/>
            <pc:sldMk cId="1937126565" sldId="257"/>
            <ac:spMk id="4" creationId="{07D5615C-CAB8-40F1-8C5E-FD4814820BBE}"/>
          </ac:spMkLst>
        </pc:spChg>
        <pc:spChg chg="mod">
          <ac:chgData name="(Student) Saisrini.V1" userId="S::saisrini.v1@student.fortbendisd.com::23a063ab-cc42-4843-a48a-600aca6ed0f1" providerId="AD" clId="Web-{366ADFE1-692E-D537-FE4A-3C7E9185051A}" dt="2020-08-18T18:33:16.207" v="362" actId="20577"/>
          <ac:spMkLst>
            <pc:docMk/>
            <pc:sldMk cId="1937126565" sldId="257"/>
            <ac:spMk id="5" creationId="{8472B4B0-2C4B-41DA-8DD8-7756F520DAF1}"/>
          </ac:spMkLst>
        </pc:spChg>
        <pc:spChg chg="del">
          <ac:chgData name="(Student) Saisrini.V1" userId="S::saisrini.v1@student.fortbendisd.com::23a063ab-cc42-4843-a48a-600aca6ed0f1" providerId="AD" clId="Web-{366ADFE1-692E-D537-FE4A-3C7E9185051A}" dt="2020-08-18T18:30:06.905" v="160"/>
          <ac:spMkLst>
            <pc:docMk/>
            <pc:sldMk cId="1937126565" sldId="257"/>
            <ac:spMk id="10" creationId="{4A080155-08E7-4772-A0F3-B8B135513090}"/>
          </ac:spMkLst>
        </pc:spChg>
        <pc:spChg chg="del mod">
          <ac:chgData name="(Student) Saisrini.V1" userId="S::saisrini.v1@student.fortbendisd.com::23a063ab-cc42-4843-a48a-600aca6ed0f1" providerId="AD" clId="Web-{366ADFE1-692E-D537-FE4A-3C7E9185051A}" dt="2020-08-18T17:34:26.219" v="15"/>
          <ac:spMkLst>
            <pc:docMk/>
            <pc:sldMk cId="1937126565" sldId="257"/>
            <ac:spMk id="14" creationId="{F36A5F5F-AE7E-4FFE-976D-F1702F5BBFE2}"/>
          </ac:spMkLst>
        </pc:spChg>
        <pc:spChg chg="mod">
          <ac:chgData name="(Student) Saisrini.V1" userId="S::saisrini.v1@student.fortbendisd.com::23a063ab-cc42-4843-a48a-600aca6ed0f1" providerId="AD" clId="Web-{366ADFE1-692E-D537-FE4A-3C7E9185051A}" dt="2020-08-18T18:33:00.644" v="347" actId="1076"/>
          <ac:spMkLst>
            <pc:docMk/>
            <pc:sldMk cId="1937126565" sldId="257"/>
            <ac:spMk id="24" creationId="{B38866D7-6517-4E64-9543-617B852B2613}"/>
          </ac:spMkLst>
        </pc:spChg>
        <pc:spChg chg="mod">
          <ac:chgData name="(Student) Saisrini.V1" userId="S::saisrini.v1@student.fortbendisd.com::23a063ab-cc42-4843-a48a-600aca6ed0f1" providerId="AD" clId="Web-{366ADFE1-692E-D537-FE4A-3C7E9185051A}" dt="2020-08-18T18:33:55.645" v="365" actId="1076"/>
          <ac:spMkLst>
            <pc:docMk/>
            <pc:sldMk cId="1937126565" sldId="257"/>
            <ac:spMk id="26" creationId="{7361E0A2-7ABD-4020-9D88-0FF4ED5D3BC0}"/>
          </ac:spMkLst>
        </pc:spChg>
        <pc:picChg chg="add del mod">
          <ac:chgData name="(Student) Saisrini.V1" userId="S::saisrini.v1@student.fortbendisd.com::23a063ab-cc42-4843-a48a-600aca6ed0f1" providerId="AD" clId="Web-{366ADFE1-692E-D537-FE4A-3C7E9185051A}" dt="2020-08-18T18:27:33.479" v="19"/>
          <ac:picMkLst>
            <pc:docMk/>
            <pc:sldMk cId="1937126565" sldId="257"/>
            <ac:picMk id="2" creationId="{A25E6C9C-5428-4FC6-8AA5-D869BD6D5DEE}"/>
          </ac:picMkLst>
        </pc:picChg>
        <pc:picChg chg="add mod">
          <ac:chgData name="(Student) Saisrini.V1" userId="S::saisrini.v1@student.fortbendisd.com::23a063ab-cc42-4843-a48a-600aca6ed0f1" providerId="AD" clId="Web-{366ADFE1-692E-D537-FE4A-3C7E9185051A}" dt="2020-08-18T17:34:13.062" v="10" actId="1076"/>
          <ac:picMkLst>
            <pc:docMk/>
            <pc:sldMk cId="1937126565" sldId="257"/>
            <ac:picMk id="3" creationId="{736D1114-CCD2-4B42-AA0B-C22C796A7FA8}"/>
          </ac:picMkLst>
        </pc:picChg>
        <pc:picChg chg="del">
          <ac:chgData name="(Student) Saisrini.V1" userId="S::saisrini.v1@student.fortbendisd.com::23a063ab-cc42-4843-a48a-600aca6ed0f1" providerId="AD" clId="Web-{366ADFE1-692E-D537-FE4A-3C7E9185051A}" dt="2020-08-18T17:32:24.197" v="1"/>
          <ac:picMkLst>
            <pc:docMk/>
            <pc:sldMk cId="1937126565" sldId="257"/>
            <ac:picMk id="4" creationId="{8AC28EF3-6C5C-4786-A7B2-A2F5A2530C22}"/>
          </ac:picMkLst>
        </pc:picChg>
        <pc:picChg chg="add mod">
          <ac:chgData name="(Student) Saisrini.V1" userId="S::saisrini.v1@student.fortbendisd.com::23a063ab-cc42-4843-a48a-600aca6ed0f1" providerId="AD" clId="Web-{366ADFE1-692E-D537-FE4A-3C7E9185051A}" dt="2020-08-18T18:29:02.966" v="102" actId="1076"/>
          <ac:picMkLst>
            <pc:docMk/>
            <pc:sldMk cId="1937126565" sldId="257"/>
            <ac:picMk id="6" creationId="{57601BBB-CB89-44E8-93FC-D4E2A96FF5CA}"/>
          </ac:picMkLst>
        </pc:picChg>
        <pc:picChg chg="del">
          <ac:chgData name="(Student) Saisrini.V1" userId="S::saisrini.v1@student.fortbendisd.com::23a063ab-cc42-4843-a48a-600aca6ed0f1" providerId="AD" clId="Web-{366ADFE1-692E-D537-FE4A-3C7E9185051A}" dt="2020-08-18T17:34:26.094" v="11"/>
          <ac:picMkLst>
            <pc:docMk/>
            <pc:sldMk cId="1937126565" sldId="257"/>
            <ac:picMk id="13" creationId="{C4F4205D-C719-4526-A3CD-1472D8118A36}"/>
          </ac:picMkLst>
        </pc:picChg>
      </pc:sldChg>
    </pc:docChg>
  </pc:docChgLst>
  <pc:docChgLst>
    <pc:chgData clId="Web-{FC3F1E97-E8BC-0E56-28A1-4F9C49158146}"/>
    <pc:docChg chg="delSld">
      <pc:chgData name="" userId="" providerId="" clId="Web-{FC3F1E97-E8BC-0E56-28A1-4F9C49158146}" dt="2020-08-18T18:43:41.234" v="0"/>
      <pc:docMkLst>
        <pc:docMk/>
      </pc:docMkLst>
      <pc:sldChg chg="del">
        <pc:chgData name="" userId="" providerId="" clId="Web-{FC3F1E97-E8BC-0E56-28A1-4F9C49158146}" dt="2020-08-18T18:43:41.234" v="0"/>
        <pc:sldMkLst>
          <pc:docMk/>
          <pc:sldMk cId="109857222" sldId="25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82BF3E2-EB0E-40D6-8835-2367A5316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48480" y="1563968"/>
            <a:ext cx="6043520" cy="5294033"/>
          </a:xfrm>
          <a:custGeom>
            <a:avLst/>
            <a:gdLst>
              <a:gd name="connsiteX0" fmla="*/ 3600823 w 6043520"/>
              <a:gd name="connsiteY0" fmla="*/ 0 h 5294033"/>
              <a:gd name="connsiteX1" fmla="*/ 5891281 w 6043520"/>
              <a:gd name="connsiteY1" fmla="*/ 822253 h 5294033"/>
              <a:gd name="connsiteX2" fmla="*/ 6043520 w 6043520"/>
              <a:gd name="connsiteY2" fmla="*/ 960617 h 5294033"/>
              <a:gd name="connsiteX3" fmla="*/ 6043520 w 6043520"/>
              <a:gd name="connsiteY3" fmla="*/ 5294033 h 5294033"/>
              <a:gd name="connsiteX4" fmla="*/ 423445 w 6043520"/>
              <a:gd name="connsiteY4" fmla="*/ 5294033 h 5294033"/>
              <a:gd name="connsiteX5" fmla="*/ 282971 w 6043520"/>
              <a:gd name="connsiteY5" fmla="*/ 5002426 h 5294033"/>
              <a:gd name="connsiteX6" fmla="*/ 0 w 6043520"/>
              <a:gd name="connsiteY6" fmla="*/ 3600823 h 5294033"/>
              <a:gd name="connsiteX7" fmla="*/ 3600823 w 6043520"/>
              <a:gd name="connsiteY7" fmla="*/ 0 h 52940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43520" h="5294033">
                <a:moveTo>
                  <a:pt x="3600823" y="0"/>
                </a:moveTo>
                <a:cubicBezTo>
                  <a:pt x="4470871" y="0"/>
                  <a:pt x="5268847" y="308574"/>
                  <a:pt x="5891281" y="822253"/>
                </a:cubicBezTo>
                <a:lnTo>
                  <a:pt x="6043520" y="960617"/>
                </a:lnTo>
                <a:lnTo>
                  <a:pt x="6043520" y="5294033"/>
                </a:lnTo>
                <a:lnTo>
                  <a:pt x="423445" y="5294033"/>
                </a:lnTo>
                <a:lnTo>
                  <a:pt x="282971" y="5002426"/>
                </a:lnTo>
                <a:cubicBezTo>
                  <a:pt x="100759" y="4571630"/>
                  <a:pt x="0" y="4097993"/>
                  <a:pt x="0" y="3600823"/>
                </a:cubicBezTo>
                <a:cubicBezTo>
                  <a:pt x="0" y="1612143"/>
                  <a:pt x="1612143" y="0"/>
                  <a:pt x="3600823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CB6FFAAC-8A48-4FBF-BAFE-BAD367694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3728" y="1699214"/>
            <a:ext cx="5908273" cy="5158786"/>
          </a:xfrm>
          <a:custGeom>
            <a:avLst/>
            <a:gdLst>
              <a:gd name="connsiteX0" fmla="*/ 3465576 w 5908273"/>
              <a:gd name="connsiteY0" fmla="*/ 0 h 5158786"/>
              <a:gd name="connsiteX1" fmla="*/ 5670004 w 5908273"/>
              <a:gd name="connsiteY1" fmla="*/ 791369 h 5158786"/>
              <a:gd name="connsiteX2" fmla="*/ 5908273 w 5908273"/>
              <a:gd name="connsiteY2" fmla="*/ 1007923 h 5158786"/>
              <a:gd name="connsiteX3" fmla="*/ 5908273 w 5908273"/>
              <a:gd name="connsiteY3" fmla="*/ 5158786 h 5158786"/>
              <a:gd name="connsiteX4" fmla="*/ 443374 w 5908273"/>
              <a:gd name="connsiteY4" fmla="*/ 5158786 h 5158786"/>
              <a:gd name="connsiteX5" fmla="*/ 418277 w 5908273"/>
              <a:gd name="connsiteY5" fmla="*/ 5117476 h 5158786"/>
              <a:gd name="connsiteX6" fmla="*/ 0 w 5908273"/>
              <a:gd name="connsiteY6" fmla="*/ 3465576 h 5158786"/>
              <a:gd name="connsiteX7" fmla="*/ 3465576 w 5908273"/>
              <a:gd name="connsiteY7" fmla="*/ 0 h 515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08273" h="5158786">
                <a:moveTo>
                  <a:pt x="3465576" y="0"/>
                </a:moveTo>
                <a:cubicBezTo>
                  <a:pt x="4302945" y="0"/>
                  <a:pt x="5070948" y="296984"/>
                  <a:pt x="5670004" y="791369"/>
                </a:cubicBezTo>
                <a:lnTo>
                  <a:pt x="5908273" y="1007923"/>
                </a:lnTo>
                <a:lnTo>
                  <a:pt x="5908273" y="5158786"/>
                </a:lnTo>
                <a:lnTo>
                  <a:pt x="443374" y="5158786"/>
                </a:lnTo>
                <a:lnTo>
                  <a:pt x="418277" y="5117476"/>
                </a:lnTo>
                <a:cubicBezTo>
                  <a:pt x="151523" y="4626427"/>
                  <a:pt x="0" y="4063697"/>
                  <a:pt x="0" y="3465576"/>
                </a:cubicBezTo>
                <a:cubicBezTo>
                  <a:pt x="0" y="1551591"/>
                  <a:pt x="1551591" y="0"/>
                  <a:pt x="3465576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481E86DD-89E6-42B2-8675-84B7C56BFF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50534" y="1716727"/>
            <a:ext cx="4572000" cy="45720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5" name="Freeform: Shape 24">
            <a:extLst>
              <a:ext uri="{FF2B5EF4-FFF2-40B4-BE49-F238E27FC236}">
                <a16:creationId xmlns:a16="http://schemas.microsoft.com/office/drawing/2014/main" id="{440EF577-B6F8-4C57-B956-AB860B388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7694" y="1853886"/>
            <a:ext cx="4297680" cy="4297680"/>
          </a:xfrm>
          <a:custGeom>
            <a:avLst/>
            <a:gdLst>
              <a:gd name="connsiteX0" fmla="*/ 2148840 w 4297680"/>
              <a:gd name="connsiteY0" fmla="*/ 0 h 4297680"/>
              <a:gd name="connsiteX1" fmla="*/ 4297680 w 4297680"/>
              <a:gd name="connsiteY1" fmla="*/ 2148840 h 4297680"/>
              <a:gd name="connsiteX2" fmla="*/ 2148840 w 4297680"/>
              <a:gd name="connsiteY2" fmla="*/ 4297680 h 4297680"/>
              <a:gd name="connsiteX3" fmla="*/ 0 w 4297680"/>
              <a:gd name="connsiteY3" fmla="*/ 2148840 h 4297680"/>
              <a:gd name="connsiteX4" fmla="*/ 2148840 w 4297680"/>
              <a:gd name="connsiteY4" fmla="*/ 0 h 429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97680" h="4297680">
                <a:moveTo>
                  <a:pt x="2148840" y="0"/>
                </a:moveTo>
                <a:cubicBezTo>
                  <a:pt x="3335612" y="0"/>
                  <a:pt x="4297680" y="962068"/>
                  <a:pt x="4297680" y="2148840"/>
                </a:cubicBezTo>
                <a:cubicBezTo>
                  <a:pt x="4297680" y="3335612"/>
                  <a:pt x="3335612" y="4297680"/>
                  <a:pt x="2148840" y="4297680"/>
                </a:cubicBezTo>
                <a:cubicBezTo>
                  <a:pt x="962068" y="4297680"/>
                  <a:pt x="0" y="3335612"/>
                  <a:pt x="0" y="2148840"/>
                </a:cubicBezTo>
                <a:cubicBezTo>
                  <a:pt x="0" y="962068"/>
                  <a:pt x="962068" y="0"/>
                  <a:pt x="2148840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EA518CE4-E4D4-4D8A-980F-6D692AC96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55454" cy="4845530"/>
          </a:xfrm>
          <a:custGeom>
            <a:avLst/>
            <a:gdLst>
              <a:gd name="connsiteX0" fmla="*/ 0 w 5155454"/>
              <a:gd name="connsiteY0" fmla="*/ 0 h 4845530"/>
              <a:gd name="connsiteX1" fmla="*/ 4766270 w 5155454"/>
              <a:gd name="connsiteY1" fmla="*/ 0 h 4845530"/>
              <a:gd name="connsiteX2" fmla="*/ 4896671 w 5155454"/>
              <a:gd name="connsiteY2" fmla="*/ 270697 h 4845530"/>
              <a:gd name="connsiteX3" fmla="*/ 5155454 w 5155454"/>
              <a:gd name="connsiteY3" fmla="*/ 1552495 h 4845530"/>
              <a:gd name="connsiteX4" fmla="*/ 1862419 w 5155454"/>
              <a:gd name="connsiteY4" fmla="*/ 4845530 h 4845530"/>
              <a:gd name="connsiteX5" fmla="*/ 21252 w 5155454"/>
              <a:gd name="connsiteY5" fmla="*/ 4283132 h 4845530"/>
              <a:gd name="connsiteX6" fmla="*/ 0 w 5155454"/>
              <a:gd name="connsiteY6" fmla="*/ 4267240 h 4845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5454" h="4845530">
                <a:moveTo>
                  <a:pt x="0" y="0"/>
                </a:moveTo>
                <a:lnTo>
                  <a:pt x="4766270" y="0"/>
                </a:lnTo>
                <a:lnTo>
                  <a:pt x="4896671" y="270697"/>
                </a:lnTo>
                <a:cubicBezTo>
                  <a:pt x="5063308" y="664671"/>
                  <a:pt x="5155454" y="1097822"/>
                  <a:pt x="5155454" y="1552495"/>
                </a:cubicBezTo>
                <a:cubicBezTo>
                  <a:pt x="5155454" y="3371188"/>
                  <a:pt x="3681112" y="4845530"/>
                  <a:pt x="1862419" y="4845530"/>
                </a:cubicBezTo>
                <a:cubicBezTo>
                  <a:pt x="1180409" y="4845530"/>
                  <a:pt x="546824" y="4638201"/>
                  <a:pt x="21252" y="4283132"/>
                </a:cubicBezTo>
                <a:lnTo>
                  <a:pt x="0" y="426724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9" name="Freeform: Shape 28">
            <a:extLst>
              <a:ext uri="{FF2B5EF4-FFF2-40B4-BE49-F238E27FC236}">
                <a16:creationId xmlns:a16="http://schemas.microsoft.com/office/drawing/2014/main" id="{5E6FAE32-AB12-4E77-A677-F6BD5D71A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017099" cy="4718647"/>
          </a:xfrm>
          <a:custGeom>
            <a:avLst/>
            <a:gdLst>
              <a:gd name="connsiteX0" fmla="*/ 0 w 5017099"/>
              <a:gd name="connsiteY0" fmla="*/ 0 h 4718647"/>
              <a:gd name="connsiteX1" fmla="*/ 4599738 w 5017099"/>
              <a:gd name="connsiteY1" fmla="*/ 0 h 4718647"/>
              <a:gd name="connsiteX2" fmla="*/ 4636346 w 5017099"/>
              <a:gd name="connsiteY2" fmla="*/ 60259 h 4718647"/>
              <a:gd name="connsiteX3" fmla="*/ 5017099 w 5017099"/>
              <a:gd name="connsiteY3" fmla="*/ 1563967 h 4718647"/>
              <a:gd name="connsiteX4" fmla="*/ 1862419 w 5017099"/>
              <a:gd name="connsiteY4" fmla="*/ 4718647 h 4718647"/>
              <a:gd name="connsiteX5" fmla="*/ 98607 w 5017099"/>
              <a:gd name="connsiteY5" fmla="*/ 4179877 h 4718647"/>
              <a:gd name="connsiteX6" fmla="*/ 0 w 5017099"/>
              <a:gd name="connsiteY6" fmla="*/ 4106140 h 4718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17099" h="4718647">
                <a:moveTo>
                  <a:pt x="0" y="0"/>
                </a:moveTo>
                <a:lnTo>
                  <a:pt x="4599738" y="0"/>
                </a:lnTo>
                <a:lnTo>
                  <a:pt x="4636346" y="60259"/>
                </a:lnTo>
                <a:cubicBezTo>
                  <a:pt x="4879170" y="507256"/>
                  <a:pt x="5017099" y="1019504"/>
                  <a:pt x="5017099" y="1563967"/>
                </a:cubicBezTo>
                <a:cubicBezTo>
                  <a:pt x="5017099" y="3306249"/>
                  <a:pt x="3604701" y="4718647"/>
                  <a:pt x="1862419" y="4718647"/>
                </a:cubicBezTo>
                <a:cubicBezTo>
                  <a:pt x="1209063" y="4718647"/>
                  <a:pt x="602098" y="4520029"/>
                  <a:pt x="98607" y="4179877"/>
                </a:cubicBezTo>
                <a:lnTo>
                  <a:pt x="0" y="410614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7" descr="A close up of a card&#10;&#10;Description automatically generated">
            <a:extLst>
              <a:ext uri="{FF2B5EF4-FFF2-40B4-BE49-F238E27FC236}">
                <a16:creationId xmlns:a16="http://schemas.microsoft.com/office/drawing/2014/main" id="{C33921E6-0D37-442B-A106-042AF0009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2940000">
            <a:off x="-91357" y="-11879"/>
            <a:ext cx="2081522" cy="2153410"/>
          </a:xfrm>
          <a:prstGeom prst="rect">
            <a:avLst/>
          </a:prstGeom>
        </p:spPr>
      </p:pic>
      <p:pic>
        <p:nvPicPr>
          <p:cNvPr id="9" name="Picture 9" descr="A drawing of a face&#10;&#10;Description automatically generated">
            <a:extLst>
              <a:ext uri="{FF2B5EF4-FFF2-40B4-BE49-F238E27FC236}">
                <a16:creationId xmlns:a16="http://schemas.microsoft.com/office/drawing/2014/main" id="{B4081FD7-4CBB-4D0A-B541-8A194647D2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7684" y="4340985"/>
            <a:ext cx="1465280" cy="1494035"/>
          </a:xfrm>
          <a:prstGeom prst="rect">
            <a:avLst/>
          </a:prstGeom>
        </p:spPr>
      </p:pic>
      <p:pic>
        <p:nvPicPr>
          <p:cNvPr id="11" name="Picture 11" descr="A picture containing game, mirror&#10;&#10;Description automatically generated">
            <a:extLst>
              <a:ext uri="{FF2B5EF4-FFF2-40B4-BE49-F238E27FC236}">
                <a16:creationId xmlns:a16="http://schemas.microsoft.com/office/drawing/2014/main" id="{FCA15CA2-0ABF-4391-B1D4-8204443286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3301" y="2281592"/>
            <a:ext cx="2038390" cy="20096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72B4B0-2C4B-41DA-8DD8-7756F520DAF1}"/>
              </a:ext>
            </a:extLst>
          </p:cNvPr>
          <p:cNvSpPr txBox="1"/>
          <p:nvPr/>
        </p:nvSpPr>
        <p:spPr>
          <a:xfrm rot="1740000">
            <a:off x="4063042" y="4321834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cs typeface="Calibri" panose="020F0502020204030204"/>
              </a:rPr>
              <a:t>I have a pretty small family. Just me and my parents. No </a:t>
            </a:r>
            <a:r>
              <a:rPr lang="en-US">
                <a:cs typeface="Calibri" panose="020F0502020204030204"/>
              </a:rPr>
              <a:t>pets.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4D74D4-D068-40CB-89C1-AB5AB13A3D6E}"/>
              </a:ext>
            </a:extLst>
          </p:cNvPr>
          <p:cNvSpPr txBox="1"/>
          <p:nvPr/>
        </p:nvSpPr>
        <p:spPr>
          <a:xfrm rot="20640000">
            <a:off x="611576" y="154610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My birthday!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9DFDC4-15D9-4A88-94F6-F48F25C3212F}"/>
              </a:ext>
            </a:extLst>
          </p:cNvPr>
          <p:cNvSpPr txBox="1"/>
          <p:nvPr/>
        </p:nvSpPr>
        <p:spPr>
          <a:xfrm>
            <a:off x="9106798" y="5843138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I play tennis, I was on the 7B girls B-Ball team and I dance</a:t>
            </a:r>
          </a:p>
        </p:txBody>
      </p:sp>
      <p:pic>
        <p:nvPicPr>
          <p:cNvPr id="15" name="Picture 15" descr="A close up&#10;&#10;Description automatically generated">
            <a:extLst>
              <a:ext uri="{FF2B5EF4-FFF2-40B4-BE49-F238E27FC236}">
                <a16:creationId xmlns:a16="http://schemas.microsoft.com/office/drawing/2014/main" id="{ED464BE3-282B-4F8C-82FD-E09B1E5C0B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3946" y="2961107"/>
            <a:ext cx="2190750" cy="2085975"/>
          </a:xfrm>
          <a:prstGeom prst="rect">
            <a:avLst/>
          </a:prstGeom>
        </p:spPr>
      </p:pic>
      <p:pic>
        <p:nvPicPr>
          <p:cNvPr id="16" name="Picture 16" descr="A close up of a device&#10;&#10;Description automatically generated">
            <a:extLst>
              <a:ext uri="{FF2B5EF4-FFF2-40B4-BE49-F238E27FC236}">
                <a16:creationId xmlns:a16="http://schemas.microsoft.com/office/drawing/2014/main" id="{E07D9310-C432-4A7C-8E88-C3A7A86745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860000">
            <a:off x="1535811" y="2173135"/>
            <a:ext cx="1395503" cy="139550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8A23749-A745-43B5-A510-85355D20808C}"/>
              </a:ext>
            </a:extLst>
          </p:cNvPr>
          <p:cNvSpPr txBox="1"/>
          <p:nvPr/>
        </p:nvSpPr>
        <p:spPr>
          <a:xfrm rot="1980000">
            <a:off x="-96509" y="3253417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I love pasta and I'll basically eat anything with cheese on it</a:t>
            </a:r>
          </a:p>
        </p:txBody>
      </p:sp>
      <p:pic>
        <p:nvPicPr>
          <p:cNvPr id="18" name="Picture 19" descr="A close up of a map&#10;&#10;Description automatically generated">
            <a:extLst>
              <a:ext uri="{FF2B5EF4-FFF2-40B4-BE49-F238E27FC236}">
                <a16:creationId xmlns:a16="http://schemas.microsoft.com/office/drawing/2014/main" id="{8D92D47E-39C1-4603-9C4A-B3F255ABB0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-1020000">
            <a:off x="2337893" y="702028"/>
            <a:ext cx="2124974" cy="100637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5ED422C4-121F-4170-8504-621CD90711C3}"/>
              </a:ext>
            </a:extLst>
          </p:cNvPr>
          <p:cNvSpPr txBox="1"/>
          <p:nvPr/>
        </p:nvSpPr>
        <p:spPr>
          <a:xfrm rot="20520000">
            <a:off x="2906563" y="1368185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I was born in North Carolina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8866D7-6517-4E64-9543-617B852B2613}"/>
              </a:ext>
            </a:extLst>
          </p:cNvPr>
          <p:cNvSpPr txBox="1"/>
          <p:nvPr/>
        </p:nvSpPr>
        <p:spPr>
          <a:xfrm>
            <a:off x="130834" y="5680494"/>
            <a:ext cx="343331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cs typeface="Calibri"/>
              </a:rPr>
              <a:t>I listen to mostly pop and </a:t>
            </a:r>
            <a:r>
              <a:rPr lang="en-US" sz="2400">
                <a:cs typeface="Calibri"/>
              </a:rPr>
              <a:t>a little bit of k-pop.</a:t>
            </a:r>
            <a:endParaRPr lang="en-US" sz="2400" dirty="0">
              <a:cs typeface="Calibri"/>
            </a:endParaRPr>
          </a:p>
          <a:p>
            <a:endParaRPr lang="en-US" sz="2400" dirty="0">
              <a:cs typeface="Calibr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361E0A2-7ABD-4020-9D88-0FF4ED5D3BC0}"/>
              </a:ext>
            </a:extLst>
          </p:cNvPr>
          <p:cNvSpPr txBox="1"/>
          <p:nvPr/>
        </p:nvSpPr>
        <p:spPr>
          <a:xfrm>
            <a:off x="10237219" y="15869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Nidhi </a:t>
            </a:r>
            <a:r>
              <a:rPr lang="en-US" dirty="0" err="1"/>
              <a:t>Vankadaru</a:t>
            </a:r>
          </a:p>
        </p:txBody>
      </p:sp>
      <p:pic>
        <p:nvPicPr>
          <p:cNvPr id="3" name="Picture 5" descr="A person who is smiling and looking at the camera&#10;&#10;Description automatically generated">
            <a:extLst>
              <a:ext uri="{FF2B5EF4-FFF2-40B4-BE49-F238E27FC236}">
                <a16:creationId xmlns:a16="http://schemas.microsoft.com/office/drawing/2014/main" id="{736D1114-CCD2-4B42-AA0B-C22C796A7F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-3600000">
            <a:off x="5213230" y="2433803"/>
            <a:ext cx="1578634" cy="2134168"/>
          </a:xfrm>
          <a:prstGeom prst="rect">
            <a:avLst/>
          </a:prstGeom>
        </p:spPr>
      </p:pic>
      <p:pic>
        <p:nvPicPr>
          <p:cNvPr id="6" name="Picture 12" descr="A picture containing sunset, food&#10;&#10;Description automatically generated">
            <a:extLst>
              <a:ext uri="{FF2B5EF4-FFF2-40B4-BE49-F238E27FC236}">
                <a16:creationId xmlns:a16="http://schemas.microsoft.com/office/drawing/2014/main" id="{57601BBB-CB89-44E8-93FC-D4E2A96FF5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31457" y="155815"/>
            <a:ext cx="27432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126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220</cp:revision>
  <dcterms:created xsi:type="dcterms:W3CDTF">2020-08-18T15:14:28Z</dcterms:created>
  <dcterms:modified xsi:type="dcterms:W3CDTF">2020-08-18T18:43:41Z</dcterms:modified>
</cp:coreProperties>
</file>

<file path=docProps/thumbnail.jpeg>
</file>